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다훈 정" initials="다정" lastIdx="1" clrIdx="0">
    <p:extLst>
      <p:ext uri="{19B8F6BF-5375-455C-9EA6-DF929625EA0E}">
        <p15:presenceInfo xmlns:p15="http://schemas.microsoft.com/office/powerpoint/2012/main" userId="e292cafb3d5f87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7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AF100-AE1D-4524-993E-EFE73DA9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05342-83BA-44E3-93F2-31B5766A8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A6C16-66C6-4AFE-90C7-9FB8BE87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40CAF7-FA2A-4E59-AE45-CC5CDDA66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B5E8BF-E74E-4684-B0B9-A10BBB71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325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D82D0-9C1E-40AE-ABED-B6F8F658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63944C-4C2C-4E7E-9BAF-B84FA93C2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632BDA-7E75-42C2-A74B-135B95A87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0970BE-A0E3-4356-9605-D7DA882A2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FE802-B784-4424-82BE-E0A03CF8B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661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040CB-0483-4954-8FB2-2844D8387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63A490-5DFF-4DD1-BC7F-A963FAB7B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464BAA-0B4D-41E4-9393-95096D5BC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256D6-ECAF-42F2-A9BD-48E32944F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3BF1CD-C6D9-44EA-A648-C3BB391A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6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3BDA9-81A0-4373-B4BD-DA7B46B5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80FBA3-A33D-49F8-81D5-C8AC2074F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55F4BB-921C-4ADE-918F-7DF83832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84706A-8BDD-4F12-BC35-AD6868E82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3FD1F8-F4DD-47E0-9631-0FACA04C9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A7048-248F-43F8-8634-B4ADE2BD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1248AE-5721-40FD-B113-6CB803AE7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69A8B5-F4B1-4E2A-9DFC-E3CE54AA6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110570-F2B7-4568-8094-9073C514C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D805C5-4BBC-46F2-83EC-69527DC7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279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47FF-F0F7-4A3A-AC06-4534DEF2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572621-4D29-4D22-873D-65DD9D82B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E0834D-216E-4A07-93A5-AC6F93BCE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C4B47-C071-475D-BCAD-166955EE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CF8EDF-4872-4511-A1C3-2232D6E1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9FD704-2F1F-4F71-9619-3CAC30F4B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38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9FA39-931B-4256-81EF-93B2929B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3489D-27BA-4810-A3FF-32E8255E5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49E252-7DF2-480E-B3C1-2B5E1856E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1D562E-59D6-4A75-9707-0794854F1B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C5A66-BD40-4BA5-908D-BD1CA8D34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53FBD5-9B7E-4187-829D-1017B0F7F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9911D2-AFFA-4A4C-9E7F-73D173BB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86EDAD-ABD0-49D2-8C51-F3165015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561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1A9B9-2955-4F62-91FC-6588E2AA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F254AE-E98D-4F26-AA09-B92784176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64A2CA-E302-4798-88F3-DB18CB264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E66E0B-C4FB-48F2-BF08-B602DAE94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872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81AB8A-DC89-42B9-A465-A6ADA70E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A8980B-015D-4857-BCFF-2A532B5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A538A2-3922-4A61-862F-35D316B87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7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67C5B-32A6-41B2-8DC4-91B8899E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059719-C378-4C5B-9AC5-F59DC0EBB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77A810-0C55-4037-B2B6-436CE960F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14283-11C5-4BB3-B4F5-67EA32405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1D2F97-0DDE-4ACB-85D7-9602D359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2533F-DB25-4E17-9061-6E761EAB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594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40048-EC70-4E21-9C41-C03226E7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6F30EB-B885-4BE6-A2C7-BF1FE39BC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7E023D-9F6C-467E-80FE-BAE2E833F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2A1F32-6F3B-44F0-A4A3-5574415A8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F3F21-8D9C-4E7A-84A2-F2B3459A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6AC480-A98D-4053-9BCE-30F23E62A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8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D7DD04-233B-4716-ADC3-0196DA05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141FF9-F58E-4E4F-AE8A-82A2062A2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C1B54F-AF65-4614-8309-DF4B9B6CC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FC950-DE9C-4F64-806E-80968742DFD3}" type="datetimeFigureOut">
              <a:rPr lang="ko-KR" altLang="en-US" smtClean="0"/>
              <a:t>2021-12-19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414C1-022A-4B6C-8285-2895D80EF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E25B5-4E3C-4FE8-9C2A-7AC019C3A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53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EDC657AE-D178-4621-88EB-9D98D65E58F2}"/>
              </a:ext>
            </a:extLst>
          </p:cNvPr>
          <p:cNvSpPr/>
          <p:nvPr/>
        </p:nvSpPr>
        <p:spPr>
          <a:xfrm>
            <a:off x="0" y="0"/>
            <a:ext cx="12192000" cy="20666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배경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색 처리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9877895-0F3E-4223-907D-621687DC3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10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655"/>
            <a:ext cx="12192000" cy="3197672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4BB94333-3E49-43C4-A923-CBC6772F8805}"/>
              </a:ext>
            </a:extLst>
          </p:cNvPr>
          <p:cNvGrpSpPr/>
          <p:nvPr/>
        </p:nvGrpSpPr>
        <p:grpSpPr>
          <a:xfrm>
            <a:off x="4240579" y="838565"/>
            <a:ext cx="7810884" cy="430888"/>
            <a:chOff x="4240579" y="838565"/>
            <a:chExt cx="7810884" cy="430888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2F095CB-E5DD-4EB3-9CE7-9C9C4173DD9F}"/>
                </a:ext>
              </a:extLst>
            </p:cNvPr>
            <p:cNvSpPr/>
            <p:nvPr/>
          </p:nvSpPr>
          <p:spPr>
            <a:xfrm>
              <a:off x="5934472" y="838566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소개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2CCAE2A-0C2D-4EBC-9360-DAA01A6D1FD0}"/>
                </a:ext>
              </a:extLst>
            </p:cNvPr>
            <p:cNvSpPr/>
            <p:nvPr/>
          </p:nvSpPr>
          <p:spPr>
            <a:xfrm>
              <a:off x="7619548" y="838565"/>
              <a:ext cx="1313180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인테리어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E9DFA56-7B70-4F66-B58B-13CF260E9128}"/>
                </a:ext>
              </a:extLst>
            </p:cNvPr>
            <p:cNvSpPr/>
            <p:nvPr/>
          </p:nvSpPr>
          <p:spPr>
            <a:xfrm>
              <a:off x="9100570" y="838565"/>
              <a:ext cx="1313180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커뮤니티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1714CA3-FEED-4725-A115-40AAA111C1E0}"/>
                </a:ext>
              </a:extLst>
            </p:cNvPr>
            <p:cNvSpPr/>
            <p:nvPr/>
          </p:nvSpPr>
          <p:spPr>
            <a:xfrm>
              <a:off x="4240579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신청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7B6B6F1-2D15-4CFF-AAFB-34F23CBB8442}"/>
                </a:ext>
              </a:extLst>
            </p:cNvPr>
            <p:cNvSpPr/>
            <p:nvPr/>
          </p:nvSpPr>
          <p:spPr>
            <a:xfrm>
              <a:off x="10638897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고객 센터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D914DE7-F070-4033-94AC-0827B4EF7C6C}"/>
              </a:ext>
            </a:extLst>
          </p:cNvPr>
          <p:cNvSpPr/>
          <p:nvPr/>
        </p:nvSpPr>
        <p:spPr>
          <a:xfrm>
            <a:off x="9845188" y="206586"/>
            <a:ext cx="2287807" cy="307777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home |</a:t>
            </a:r>
            <a:r>
              <a:rPr lang="ko-KR" altLang="en-US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로그인 </a:t>
            </a:r>
            <a:r>
              <a:rPr lang="en-US" altLang="ko-KR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| </a:t>
            </a:r>
            <a:r>
              <a:rPr lang="ko-KR" altLang="en-US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회원가입</a:t>
            </a:r>
            <a:endParaRPr lang="en-US" altLang="ko-KR" sz="1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F417C80-35E0-4EBB-9A69-A1D31AD574C2}"/>
              </a:ext>
            </a:extLst>
          </p:cNvPr>
          <p:cNvGrpSpPr/>
          <p:nvPr/>
        </p:nvGrpSpPr>
        <p:grpSpPr>
          <a:xfrm>
            <a:off x="2135567" y="4152805"/>
            <a:ext cx="7923630" cy="486383"/>
            <a:chOff x="1921558" y="4152805"/>
            <a:chExt cx="7923630" cy="486383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E81EEBB-C7DB-422D-8631-4A3875334933}"/>
                </a:ext>
              </a:extLst>
            </p:cNvPr>
            <p:cNvSpPr/>
            <p:nvPr/>
          </p:nvSpPr>
          <p:spPr>
            <a:xfrm>
              <a:off x="1921558" y="4152805"/>
              <a:ext cx="7880200" cy="48638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6881845-F47A-4A61-8E4E-BA414BCA0922}"/>
                </a:ext>
              </a:extLst>
            </p:cNvPr>
            <p:cNvSpPr/>
            <p:nvPr/>
          </p:nvSpPr>
          <p:spPr>
            <a:xfrm>
              <a:off x="8932728" y="4152805"/>
              <a:ext cx="912460" cy="4863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검색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1430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79DE782-492C-45A6-84C4-EFB2B7F2577E}"/>
              </a:ext>
            </a:extLst>
          </p:cNvPr>
          <p:cNvGrpSpPr/>
          <p:nvPr/>
        </p:nvGrpSpPr>
        <p:grpSpPr>
          <a:xfrm>
            <a:off x="0" y="-9728"/>
            <a:ext cx="12192000" cy="2772383"/>
            <a:chOff x="0" y="-9728"/>
            <a:chExt cx="12192000" cy="4791327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DC657AE-D178-4621-88EB-9D98D65E58F2}"/>
                </a:ext>
              </a:extLst>
            </p:cNvPr>
            <p:cNvSpPr/>
            <p:nvPr/>
          </p:nvSpPr>
          <p:spPr>
            <a:xfrm>
              <a:off x="0" y="-9728"/>
              <a:ext cx="12192000" cy="20666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배경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색 처리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83927"/>
              <a:ext cx="12192000" cy="3197672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4BB94333-3E49-43C4-A923-CBC6772F8805}"/>
                </a:ext>
              </a:extLst>
            </p:cNvPr>
            <p:cNvGrpSpPr/>
            <p:nvPr/>
          </p:nvGrpSpPr>
          <p:grpSpPr>
            <a:xfrm>
              <a:off x="4240579" y="828837"/>
              <a:ext cx="7810884" cy="430888"/>
              <a:chOff x="4240579" y="838565"/>
              <a:chExt cx="7810884" cy="430888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A2F095CB-E5DD-4EB3-9CE7-9C9C4173DD9F}"/>
                  </a:ext>
                </a:extLst>
              </p:cNvPr>
              <p:cNvSpPr/>
              <p:nvPr/>
            </p:nvSpPr>
            <p:spPr>
              <a:xfrm>
                <a:off x="5934472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2CCAE2A-0C2D-4EBC-9360-DAA01A6D1FD0}"/>
                  </a:ext>
                </a:extLst>
              </p:cNvPr>
              <p:cNvSpPr/>
              <p:nvPr/>
            </p:nvSpPr>
            <p:spPr>
              <a:xfrm>
                <a:off x="7619548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인테리어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6E9DFA56-7B70-4F66-B58B-13CF260E9128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21714CA3-FEED-4725-A115-40AAA111C1E0}"/>
                  </a:ext>
                </a:extLst>
              </p:cNvPr>
              <p:cNvSpPr/>
              <p:nvPr/>
            </p:nvSpPr>
            <p:spPr>
              <a:xfrm>
                <a:off x="4240579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7B6B6F1-2D15-4CFF-AAFB-34F23CBB844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96858"/>
              <a:ext cx="2287807" cy="3077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4143077"/>
              <a:ext cx="7923630" cy="486383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6631DB8-3B8C-4A27-B1B5-7BAF2B0D04DF}"/>
              </a:ext>
            </a:extLst>
          </p:cNvPr>
          <p:cNvSpPr txBox="1"/>
          <p:nvPr/>
        </p:nvSpPr>
        <p:spPr>
          <a:xfrm>
            <a:off x="2062264" y="3083668"/>
            <a:ext cx="799693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 이름</a:t>
            </a:r>
            <a:r>
              <a:rPr lang="en-US" altLang="ko-KR" dirty="0"/>
              <a:t>	:</a:t>
            </a:r>
          </a:p>
          <a:p>
            <a:r>
              <a:rPr lang="ko-KR" altLang="en-US" dirty="0"/>
              <a:t>아이디</a:t>
            </a:r>
            <a:r>
              <a:rPr lang="en-US" altLang="ko-KR" dirty="0"/>
              <a:t>		:</a:t>
            </a:r>
          </a:p>
          <a:p>
            <a:r>
              <a:rPr lang="ko-KR" altLang="en-US" dirty="0"/>
              <a:t>비밀번호</a:t>
            </a:r>
            <a:r>
              <a:rPr lang="en-US" altLang="ko-KR" dirty="0"/>
              <a:t>	:</a:t>
            </a:r>
          </a:p>
          <a:p>
            <a:r>
              <a:rPr lang="ko-KR" altLang="en-US" dirty="0"/>
              <a:t>전화번호</a:t>
            </a:r>
            <a:r>
              <a:rPr lang="en-US" altLang="ko-KR" dirty="0"/>
              <a:t>	:</a:t>
            </a:r>
          </a:p>
          <a:p>
            <a:r>
              <a:rPr lang="ko-KR" altLang="en-US" dirty="0"/>
              <a:t>생년월일</a:t>
            </a:r>
            <a:r>
              <a:rPr lang="en-US" altLang="ko-KR" dirty="0"/>
              <a:t>	:	</a:t>
            </a:r>
          </a:p>
          <a:p>
            <a:r>
              <a:rPr lang="ko-KR" altLang="en-US" dirty="0"/>
              <a:t>이메일</a:t>
            </a:r>
            <a:r>
              <a:rPr lang="en-US" altLang="ko-KR" dirty="0"/>
              <a:t>		:	</a:t>
            </a:r>
            <a:r>
              <a:rPr lang="ko-KR" altLang="en-US" dirty="0"/>
              <a:t>인증기능</a:t>
            </a:r>
            <a:endParaRPr lang="en-US" altLang="ko-KR" dirty="0"/>
          </a:p>
          <a:p>
            <a:r>
              <a:rPr lang="ko-KR" altLang="en-US" dirty="0"/>
              <a:t>프로필 사진</a:t>
            </a:r>
            <a:r>
              <a:rPr lang="en-US" altLang="ko-KR" dirty="0"/>
              <a:t>	:	</a:t>
            </a:r>
            <a:r>
              <a:rPr lang="ko-KR" altLang="en-US" dirty="0" err="1"/>
              <a:t>파일업로드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90759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79DE782-492C-45A6-84C4-EFB2B7F2577E}"/>
              </a:ext>
            </a:extLst>
          </p:cNvPr>
          <p:cNvGrpSpPr/>
          <p:nvPr/>
        </p:nvGrpSpPr>
        <p:grpSpPr>
          <a:xfrm>
            <a:off x="0" y="-9728"/>
            <a:ext cx="12192000" cy="2772383"/>
            <a:chOff x="0" y="-9728"/>
            <a:chExt cx="12192000" cy="4791327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DC657AE-D178-4621-88EB-9D98D65E58F2}"/>
                </a:ext>
              </a:extLst>
            </p:cNvPr>
            <p:cNvSpPr/>
            <p:nvPr/>
          </p:nvSpPr>
          <p:spPr>
            <a:xfrm>
              <a:off x="0" y="-9728"/>
              <a:ext cx="12192000" cy="20666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배경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색 처리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83927"/>
              <a:ext cx="12192000" cy="3197672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4BB94333-3E49-43C4-A923-CBC6772F8805}"/>
                </a:ext>
              </a:extLst>
            </p:cNvPr>
            <p:cNvGrpSpPr/>
            <p:nvPr/>
          </p:nvGrpSpPr>
          <p:grpSpPr>
            <a:xfrm>
              <a:off x="4240579" y="828837"/>
              <a:ext cx="7810884" cy="430888"/>
              <a:chOff x="4240579" y="838565"/>
              <a:chExt cx="7810884" cy="430888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A2F095CB-E5DD-4EB3-9CE7-9C9C4173DD9F}"/>
                  </a:ext>
                </a:extLst>
              </p:cNvPr>
              <p:cNvSpPr/>
              <p:nvPr/>
            </p:nvSpPr>
            <p:spPr>
              <a:xfrm>
                <a:off x="5934472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2CCAE2A-0C2D-4EBC-9360-DAA01A6D1FD0}"/>
                  </a:ext>
                </a:extLst>
              </p:cNvPr>
              <p:cNvSpPr/>
              <p:nvPr/>
            </p:nvSpPr>
            <p:spPr>
              <a:xfrm>
                <a:off x="7619548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인테리어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6E9DFA56-7B70-4F66-B58B-13CF260E9128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21714CA3-FEED-4725-A115-40AAA111C1E0}"/>
                  </a:ext>
                </a:extLst>
              </p:cNvPr>
              <p:cNvSpPr/>
              <p:nvPr/>
            </p:nvSpPr>
            <p:spPr>
              <a:xfrm>
                <a:off x="4240579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7B6B6F1-2D15-4CFF-AAFB-34F23CBB844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96858"/>
              <a:ext cx="2287807" cy="3077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4143077"/>
              <a:ext cx="7923630" cy="486383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6631DB8-3B8C-4A27-B1B5-7BAF2B0D04DF}"/>
              </a:ext>
            </a:extLst>
          </p:cNvPr>
          <p:cNvSpPr txBox="1"/>
          <p:nvPr/>
        </p:nvSpPr>
        <p:spPr>
          <a:xfrm>
            <a:off x="2062264" y="3083668"/>
            <a:ext cx="79969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카페 이름</a:t>
            </a:r>
            <a:r>
              <a:rPr lang="en-US" altLang="ko-KR" dirty="0"/>
              <a:t>	:</a:t>
            </a:r>
          </a:p>
          <a:p>
            <a:r>
              <a:rPr lang="ko-KR" altLang="en-US" dirty="0"/>
              <a:t>주소지</a:t>
            </a:r>
            <a:r>
              <a:rPr lang="en-US" altLang="ko-KR" dirty="0"/>
              <a:t>		:</a:t>
            </a:r>
          </a:p>
          <a:p>
            <a:r>
              <a:rPr lang="ko-KR" altLang="en-US" dirty="0"/>
              <a:t>카페 전화번호</a:t>
            </a:r>
            <a:r>
              <a:rPr lang="en-US" altLang="ko-KR" dirty="0"/>
              <a:t>	:</a:t>
            </a:r>
          </a:p>
          <a:p>
            <a:r>
              <a:rPr lang="ko-KR" altLang="en-US" dirty="0"/>
              <a:t>메인 음료</a:t>
            </a:r>
            <a:r>
              <a:rPr lang="en-US" altLang="ko-KR" dirty="0"/>
              <a:t> </a:t>
            </a:r>
            <a:r>
              <a:rPr lang="ko-KR" altLang="en-US" dirty="0"/>
              <a:t>및 간식</a:t>
            </a:r>
            <a:r>
              <a:rPr lang="en-US" altLang="ko-KR" dirty="0"/>
              <a:t>:</a:t>
            </a:r>
          </a:p>
          <a:p>
            <a:r>
              <a:rPr lang="ko-KR" altLang="en-US" dirty="0"/>
              <a:t>카페 메뉴</a:t>
            </a:r>
            <a:r>
              <a:rPr lang="en-US" altLang="ko-KR" dirty="0"/>
              <a:t>	:</a:t>
            </a:r>
          </a:p>
          <a:p>
            <a:r>
              <a:rPr lang="ko-KR" altLang="en-US" dirty="0"/>
              <a:t>카페 </a:t>
            </a:r>
            <a:r>
              <a:rPr lang="ko-KR" altLang="en-US" dirty="0" err="1"/>
              <a:t>소개글</a:t>
            </a:r>
            <a:r>
              <a:rPr lang="en-US" altLang="ko-KR" dirty="0"/>
              <a:t>	:</a:t>
            </a:r>
          </a:p>
          <a:p>
            <a:r>
              <a:rPr lang="ko-KR" altLang="en-US" dirty="0"/>
              <a:t>카페 메인사진</a:t>
            </a:r>
            <a:r>
              <a:rPr lang="en-US" altLang="ko-KR" dirty="0"/>
              <a:t>	:	</a:t>
            </a:r>
            <a:r>
              <a:rPr lang="ko-KR" altLang="en-US" dirty="0" err="1"/>
              <a:t>파일업로드</a:t>
            </a:r>
            <a:r>
              <a:rPr lang="ko-KR" altLang="en-US" dirty="0"/>
              <a:t> 버튼</a:t>
            </a:r>
            <a:endParaRPr lang="en-US" altLang="ko-KR" dirty="0"/>
          </a:p>
          <a:p>
            <a:r>
              <a:rPr lang="ko-KR" altLang="en-US" dirty="0"/>
              <a:t>카페 키워드</a:t>
            </a:r>
            <a:r>
              <a:rPr lang="en-US" altLang="ko-KR" dirty="0"/>
              <a:t>	:	(</a:t>
            </a:r>
            <a:r>
              <a:rPr lang="ko-KR" altLang="en-US" dirty="0"/>
              <a:t>태그 기능 이용에 용이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카페 인테리어</a:t>
            </a:r>
            <a:r>
              <a:rPr lang="en-US" altLang="ko-KR" dirty="0"/>
              <a:t>		</a:t>
            </a:r>
            <a:r>
              <a:rPr lang="ko-KR" altLang="en-US" dirty="0" err="1"/>
              <a:t>파일업로드</a:t>
            </a:r>
            <a:r>
              <a:rPr lang="ko-KR" altLang="en-US" dirty="0"/>
              <a:t> 버튼으로 대체</a:t>
            </a:r>
            <a:endParaRPr lang="en-US" altLang="ko-KR" dirty="0"/>
          </a:p>
          <a:p>
            <a:r>
              <a:rPr lang="ko-KR" altLang="en-US" dirty="0"/>
              <a:t>사업자 증빙서류 제출</a:t>
            </a:r>
            <a:r>
              <a:rPr lang="en-US" altLang="ko-KR" dirty="0"/>
              <a:t>	</a:t>
            </a:r>
            <a:r>
              <a:rPr lang="ko-KR" altLang="en-US" dirty="0" err="1"/>
              <a:t>파일업로드</a:t>
            </a:r>
            <a:r>
              <a:rPr lang="ko-KR" altLang="en-US" dirty="0"/>
              <a:t> 버튼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25644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79DE782-492C-45A6-84C4-EFB2B7F2577E}"/>
              </a:ext>
            </a:extLst>
          </p:cNvPr>
          <p:cNvGrpSpPr/>
          <p:nvPr/>
        </p:nvGrpSpPr>
        <p:grpSpPr>
          <a:xfrm>
            <a:off x="0" y="-9728"/>
            <a:ext cx="12192000" cy="2772383"/>
            <a:chOff x="0" y="-9728"/>
            <a:chExt cx="12192000" cy="4791327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DC657AE-D178-4621-88EB-9D98D65E58F2}"/>
                </a:ext>
              </a:extLst>
            </p:cNvPr>
            <p:cNvSpPr/>
            <p:nvPr/>
          </p:nvSpPr>
          <p:spPr>
            <a:xfrm>
              <a:off x="0" y="-9728"/>
              <a:ext cx="12192000" cy="20666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배경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색 처리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83927"/>
              <a:ext cx="12192000" cy="3197672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4BB94333-3E49-43C4-A923-CBC6772F8805}"/>
                </a:ext>
              </a:extLst>
            </p:cNvPr>
            <p:cNvGrpSpPr/>
            <p:nvPr/>
          </p:nvGrpSpPr>
          <p:grpSpPr>
            <a:xfrm>
              <a:off x="4240579" y="828837"/>
              <a:ext cx="7810884" cy="430888"/>
              <a:chOff x="4240579" y="838565"/>
              <a:chExt cx="7810884" cy="430888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A2F095CB-E5DD-4EB3-9CE7-9C9C4173DD9F}"/>
                  </a:ext>
                </a:extLst>
              </p:cNvPr>
              <p:cNvSpPr/>
              <p:nvPr/>
            </p:nvSpPr>
            <p:spPr>
              <a:xfrm>
                <a:off x="5934472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2CCAE2A-0C2D-4EBC-9360-DAA01A6D1FD0}"/>
                  </a:ext>
                </a:extLst>
              </p:cNvPr>
              <p:cNvSpPr/>
              <p:nvPr/>
            </p:nvSpPr>
            <p:spPr>
              <a:xfrm>
                <a:off x="7619548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인테리어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6E9DFA56-7B70-4F66-B58B-13CF260E9128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21714CA3-FEED-4725-A115-40AAA111C1E0}"/>
                  </a:ext>
                </a:extLst>
              </p:cNvPr>
              <p:cNvSpPr/>
              <p:nvPr/>
            </p:nvSpPr>
            <p:spPr>
              <a:xfrm>
                <a:off x="4240579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7B6B6F1-2D15-4CFF-AAFB-34F23CBB844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96858"/>
              <a:ext cx="2287807" cy="3077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4143077"/>
              <a:ext cx="7923630" cy="486383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39457501-1F3D-42AF-86E2-D3B17314F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026446"/>
            <a:ext cx="12192000" cy="383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42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79DE782-492C-45A6-84C4-EFB2B7F2577E}"/>
              </a:ext>
            </a:extLst>
          </p:cNvPr>
          <p:cNvGrpSpPr/>
          <p:nvPr/>
        </p:nvGrpSpPr>
        <p:grpSpPr>
          <a:xfrm>
            <a:off x="0" y="-9728"/>
            <a:ext cx="12192000" cy="2772383"/>
            <a:chOff x="0" y="-9728"/>
            <a:chExt cx="12192000" cy="4791327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DC657AE-D178-4621-88EB-9D98D65E58F2}"/>
                </a:ext>
              </a:extLst>
            </p:cNvPr>
            <p:cNvSpPr/>
            <p:nvPr/>
          </p:nvSpPr>
          <p:spPr>
            <a:xfrm>
              <a:off x="0" y="-9728"/>
              <a:ext cx="12192000" cy="20666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배경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색 처리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83927"/>
              <a:ext cx="12192000" cy="3197672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4BB94333-3E49-43C4-A923-CBC6772F8805}"/>
                </a:ext>
              </a:extLst>
            </p:cNvPr>
            <p:cNvGrpSpPr/>
            <p:nvPr/>
          </p:nvGrpSpPr>
          <p:grpSpPr>
            <a:xfrm>
              <a:off x="4240579" y="828837"/>
              <a:ext cx="7810884" cy="430888"/>
              <a:chOff x="4240579" y="838565"/>
              <a:chExt cx="7810884" cy="430888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A2F095CB-E5DD-4EB3-9CE7-9C9C4173DD9F}"/>
                  </a:ext>
                </a:extLst>
              </p:cNvPr>
              <p:cNvSpPr/>
              <p:nvPr/>
            </p:nvSpPr>
            <p:spPr>
              <a:xfrm>
                <a:off x="5934472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2CCAE2A-0C2D-4EBC-9360-DAA01A6D1FD0}"/>
                  </a:ext>
                </a:extLst>
              </p:cNvPr>
              <p:cNvSpPr/>
              <p:nvPr/>
            </p:nvSpPr>
            <p:spPr>
              <a:xfrm>
                <a:off x="7619548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인테리어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6E9DFA56-7B70-4F66-B58B-13CF260E9128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21714CA3-FEED-4725-A115-40AAA111C1E0}"/>
                  </a:ext>
                </a:extLst>
              </p:cNvPr>
              <p:cNvSpPr/>
              <p:nvPr/>
            </p:nvSpPr>
            <p:spPr>
              <a:xfrm>
                <a:off x="4240579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7B6B6F1-2D15-4CFF-AAFB-34F23CBB844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96858"/>
              <a:ext cx="2287807" cy="3077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4143077"/>
              <a:ext cx="7923630" cy="486383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39457501-1F3D-42AF-86E2-D3B17314F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026446"/>
            <a:ext cx="12192000" cy="383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97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79DE782-492C-45A6-84C4-EFB2B7F2577E}"/>
              </a:ext>
            </a:extLst>
          </p:cNvPr>
          <p:cNvGrpSpPr/>
          <p:nvPr/>
        </p:nvGrpSpPr>
        <p:grpSpPr>
          <a:xfrm>
            <a:off x="0" y="-9728"/>
            <a:ext cx="12192000" cy="2772383"/>
            <a:chOff x="0" y="-9728"/>
            <a:chExt cx="12192000" cy="4791327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EDC657AE-D178-4621-88EB-9D98D65E58F2}"/>
                </a:ext>
              </a:extLst>
            </p:cNvPr>
            <p:cNvSpPr/>
            <p:nvPr/>
          </p:nvSpPr>
          <p:spPr>
            <a:xfrm>
              <a:off x="0" y="-9728"/>
              <a:ext cx="12192000" cy="20666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배경</a:t>
              </a:r>
              <a:r>
                <a:rPr lang="en-US" altLang="ko-KR" dirty="0">
                  <a:solidFill>
                    <a:schemeClr val="tx1"/>
                  </a:solidFill>
                </a:rPr>
                <a:t> </a:t>
              </a:r>
              <a:r>
                <a:rPr lang="ko-KR" altLang="en-US" dirty="0">
                  <a:solidFill>
                    <a:schemeClr val="tx1"/>
                  </a:solidFill>
                </a:rPr>
                <a:t>색 처리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583927"/>
              <a:ext cx="12192000" cy="3197672"/>
            </a:xfrm>
            <a:prstGeom prst="rect">
              <a:avLst/>
            </a:prstGeom>
          </p:spPr>
        </p:pic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4BB94333-3E49-43C4-A923-CBC6772F8805}"/>
                </a:ext>
              </a:extLst>
            </p:cNvPr>
            <p:cNvGrpSpPr/>
            <p:nvPr/>
          </p:nvGrpSpPr>
          <p:grpSpPr>
            <a:xfrm>
              <a:off x="5816460" y="828837"/>
              <a:ext cx="6235003" cy="430888"/>
              <a:chOff x="5816460" y="838565"/>
              <a:chExt cx="6235003" cy="430888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A2F095CB-E5DD-4EB3-9CE7-9C9C4173DD9F}"/>
                  </a:ext>
                </a:extLst>
              </p:cNvPr>
              <p:cNvSpPr/>
              <p:nvPr/>
            </p:nvSpPr>
            <p:spPr>
              <a:xfrm>
                <a:off x="7510353" y="838567"/>
                <a:ext cx="1412566" cy="430886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6E9DFA56-7B70-4F66-B58B-13CF260E9128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21714CA3-FEED-4725-A115-40AAA111C1E0}"/>
                  </a:ext>
                </a:extLst>
              </p:cNvPr>
              <p:cNvSpPr/>
              <p:nvPr/>
            </p:nvSpPr>
            <p:spPr>
              <a:xfrm>
                <a:off x="5816460" y="838565"/>
                <a:ext cx="1412566" cy="430886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7B6B6F1-2D15-4CFF-AAFB-34F23CBB844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96858"/>
              <a:ext cx="2287807" cy="3077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4143077"/>
              <a:ext cx="7923630" cy="486383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</p:grp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785990"/>
              </p:ext>
            </p:extLst>
          </p:nvPr>
        </p:nvGraphicFramePr>
        <p:xfrm>
          <a:off x="2278743" y="2950246"/>
          <a:ext cx="9565824" cy="36682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88608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3188608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3188608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6113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611378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611378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611378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611378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611378"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err="1">
                <a:solidFill>
                  <a:schemeClr val="tx1"/>
                </a:solidFill>
              </a:rPr>
              <a:t>대메뉴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 err="1">
                <a:solidFill>
                  <a:schemeClr val="tx1"/>
                </a:solidFill>
              </a:rPr>
              <a:t>중메뉴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	</a:t>
            </a:r>
            <a:r>
              <a:rPr lang="ko-KR" altLang="en-US" dirty="0" err="1">
                <a:solidFill>
                  <a:schemeClr val="tx1"/>
                </a:solidFill>
              </a:rPr>
              <a:t>소메뉴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671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195</Words>
  <Application>Microsoft Office PowerPoint</Application>
  <PresentationFormat>와이드스크린</PresentationFormat>
  <Paragraphs>107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다훈 정</dc:creator>
  <cp:lastModifiedBy>다훈 정</cp:lastModifiedBy>
  <cp:revision>2</cp:revision>
  <dcterms:created xsi:type="dcterms:W3CDTF">2021-12-19T07:44:16Z</dcterms:created>
  <dcterms:modified xsi:type="dcterms:W3CDTF">2021-12-19T08:04:44Z</dcterms:modified>
</cp:coreProperties>
</file>

<file path=docProps/thumbnail.jpeg>
</file>